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1730-10B6-409B-8739-22F9A48E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80A8E-0CBC-43E4-B0AC-C08A08ED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C5E8-FA51-45E2-82DB-0BE3F3A8FD48}" type="datetimeFigureOut">
              <a:rPr lang="en-MY" smtClean="0"/>
              <a:t>12/3/2026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83AE2-6641-4445-9B6A-A5F2B6F3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3511B-F08A-4E94-816D-478C8E32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B7B-EA6B-4897-91D3-73FBDB23F43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0106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D0262-995F-4D63-9546-0B11B874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B4690-3660-445A-BE1A-3F04991DE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377F-1AE1-427B-B547-E9CB37398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6C5E8-FA51-45E2-82DB-0BE3F3A8FD48}" type="datetimeFigureOut">
              <a:rPr lang="en-MY" smtClean="0"/>
              <a:t>12/3/2026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88B77-CD7B-4EFA-B749-E242940A0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F39AF-1C43-4E78-907D-C6997E621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EB7B-EA6B-4897-91D3-73FBDB23F43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6437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549B13-43AC-4560-B49D-F98D420B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C5D7C-C865-403F-A9E9-6F9507E3D4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3FD63-E7A6-49F9-808A-5C8F8CAB0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2667D-71B0-4536-AFFB-5F85ADBACA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94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68CAA1-3584-40ED-95BE-763C207B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3AD2F-77F5-4294-94E8-18D51C025E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5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6DEDFF-E321-48DC-A6DB-25DFCF80E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C03BA-5BB1-49FC-B3DB-D37C59040C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17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AD9EB3-48FA-4AAA-985B-61B35FDD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1F97A-DF6D-4B3D-8DC9-62D44EBAA8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46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019E1F-F4B2-4155-88EE-49C8AD5B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4C417-9075-4F3A-9849-B6789EB96F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20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AC99B6-4604-4998-9FAA-AF49A5C1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59BD2-50ED-459D-B2BE-9B87D19604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2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3BAA8F-2ED1-457A-A7B0-83827E64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B1B1F-3190-4A0D-A982-5CB79AC843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1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6C8D74-6433-4A2D-ACF5-520A2A1E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4507A-ED50-4F38-8B24-37C6E72920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27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EE5015-3BE3-46EB-8C1A-A784D1254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5D754-DCB3-4149-8FE1-6D6337B6FF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8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FDACBD-DEF7-4FFD-B850-48F5CDA1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A67AA-130F-470B-AC58-8E9C17C1F5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9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5C61AF-1508-47A1-A301-A5CD2CA0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307F2-F60D-4178-BDDB-F787B2B3CB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573D1A-F9DF-4035-8AE8-A8EB5C4D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63DE8-859E-4D78-AC44-DB11DD0E2E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99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CA2E24-9C13-4BEA-8F49-365EA18A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843CF-4DA9-4E39-B256-82A4A8BB17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66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93FFF6-F996-473C-B92E-9724CC79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B16E7-1779-48BE-9DBA-2A84640662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18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F55576-CE74-4F6F-BDFE-C4B0824B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20E3F-87C5-4C43-91BB-46DF07A455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33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9C43E1-699F-4F32-A040-9DDF2327E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01CED-7DF9-421D-8C7F-50B6C11A52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34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E523AB-84DC-4B98-ABAD-6B1BE9B17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B2E2C-1005-45FF-B772-903B3C26A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7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516C30-4F8A-4305-8DDF-A734615D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279FE-612B-420D-BDB3-8068673093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07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80EDF7-07F3-4381-B774-F8043B16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95BF2-0093-4D72-8AAD-5A6698CEC1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3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F65835-AFF1-4500-9A90-1D90B8C3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0AA19-756B-48DF-9EBA-91BF91023F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66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0D7165-2628-4C0F-856F-89846089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0DAAC-0556-4952-8E73-35D2FBA4DE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4FDA4A-29A2-4FF0-AF39-FFCEAB461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CECAE-D965-4A6F-AECE-617746D2EB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922E3C-BFC4-44CE-AF7B-0551D3EE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BEE10-CA8E-4FBA-875B-E17100C732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3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4A32A7-3E93-49FC-AE99-B4343758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5E306-B2CB-4310-914C-0CD3A5A088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5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B9EDC2-1DA0-4EF4-94E3-F1DE4E7D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F2B9F8-6BF0-4A4B-82CD-71EB1B1987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73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939632-9D0F-4A51-86DC-F65C21FBB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76093-7946-4FE5-9DD7-7DD216A6EE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2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AE1866-48FD-4892-8F64-6422D93D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266D2-6D3B-4F9D-A6C7-F929313A83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5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B8BFCC-1BA4-4767-BE75-AC8ADA28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362B1-FA13-4006-ABF0-71C01B634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6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AE407A-80A4-48CD-B305-0988D8B36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AB569-839A-41C6-8E6E-C1BD89D46B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8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6FACE2-B997-40B1-9D13-86883A67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6C3F3-0E0C-46B4-BD51-8EEE3240A4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00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A4E840-C2AE-4001-82A8-C3EAD270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E1D86-793B-45EE-AC3B-831D301CD8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3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E3527F-9F7F-4D97-B68D-E6F2BD8D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9C244-2882-4778-B2CF-BAB7117BEE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F66B62-5540-4EC1-9DD5-24A133F8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E842D-D538-473B-A5F1-D34B3F50C9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481D01-497D-4220-975B-55650DE45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FD1CC-5554-4356-B0F7-761809AE7A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0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5D8187-0E38-45F1-995C-61F20595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E9548-2372-463E-806B-A5FEA3BFF9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5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AF5CA2-E1D1-40F9-963F-E4D90583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8B9FB-5A42-4251-92F1-3127E3ABB9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57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FEB61B-95F0-4C79-870E-129690C4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AC39A-5B4D-4A49-802A-F9EAC9860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71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5804B2-C5BB-4909-8DBC-E8170232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0D07F-4D3E-4E22-A8D6-55E6ECD63E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1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A45A35-0E31-46E7-95D6-AEAB196D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0F66E-F496-48B2-A714-A6FBDB356D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47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ECE467-2E5D-4C8B-8159-C98514A0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8F5A3-E030-4F3E-8B72-590F33199A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67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2FF1EE-F6BE-469D-9820-81CEBD0C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C8D6B-E1BB-4305-A643-56F3CA1709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5375E5-F167-4A14-B3F7-436A529D8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8CBD0-A686-40DF-A59C-6D1C538ABB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7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71A10E-004E-4F3C-BCC7-3CFFB45A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9BA39-5F2B-4208-AD90-622E1C7A39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5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5058EC-DFBD-473F-8549-B24FD088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FCD78-9A9B-4965-A1B3-ED6559A4B8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79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D2BFE4-D875-42AD-A880-BD579AAD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36080-2DFA-42E6-8537-D788CF265F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0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2026-03-12T10:04:48Z</dcterms:created>
  <dcterms:modified xsi:type="dcterms:W3CDTF">2026-03-12T10:04:48Z</dcterms:modified>
</cp:coreProperties>
</file>